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53"/>
  </p:normalViewPr>
  <p:slideViewPr>
    <p:cSldViewPr snapToGrid="0" snapToObjects="1">
      <p:cViewPr varScale="1">
        <p:scale>
          <a:sx n="118" d="100"/>
          <a:sy n="11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3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7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02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63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57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9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3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5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1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4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5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58C73-351E-BE43-9253-97A9A52A469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F9C6B-2ED0-E343-B41D-BBE7EF0B4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6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B2C0-C44B-BB44-9D5A-46F5BC93A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Predicting NBA Hall of Fame Members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CAE34-C89D-9847-B23B-0EDF2024C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41044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900" dirty="0"/>
              <a:t>Josh Miller</a:t>
            </a:r>
          </a:p>
          <a:p>
            <a:pPr algn="ctr"/>
            <a:r>
              <a:rPr lang="en-US" sz="2900" dirty="0" err="1"/>
              <a:t>Mingyang</a:t>
            </a:r>
            <a:r>
              <a:rPr lang="en-US" sz="2900" dirty="0"/>
              <a:t> </a:t>
            </a:r>
            <a:r>
              <a:rPr lang="en-US" sz="2900" dirty="0" err="1"/>
              <a:t>Xue</a:t>
            </a:r>
            <a:endParaRPr lang="en-US" sz="2900" dirty="0"/>
          </a:p>
          <a:p>
            <a:pPr algn="ctr"/>
            <a:r>
              <a:rPr lang="en-US" sz="2900" dirty="0"/>
              <a:t>Lu </a:t>
            </a:r>
            <a:r>
              <a:rPr lang="en-US" sz="2900" dirty="0" err="1"/>
              <a:t>Kaizhi</a:t>
            </a:r>
            <a:endParaRPr lang="en-US" sz="2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66D7-317D-1849-924E-D936C85B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0815-B1BE-6147-B8FA-DDF666DD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 that can accurately predict the likelihood that a player can make the Hall of Fame from basic game stats (points, assists, rebounds, etc.).</a:t>
            </a:r>
          </a:p>
          <a:p>
            <a:endParaRPr lang="en-US" dirty="0"/>
          </a:p>
          <a:p>
            <a:r>
              <a:rPr lang="en-US" dirty="0"/>
              <a:t>Observe if basic stats are enough to determine who gets in.</a:t>
            </a:r>
          </a:p>
        </p:txBody>
      </p:sp>
    </p:spTree>
    <p:extLst>
      <p:ext uri="{BB962C8B-B14F-4D97-AF65-F5344CB8AC3E}">
        <p14:creationId xmlns:p14="http://schemas.microsoft.com/office/powerpoint/2010/main" val="252056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DDC9-3EF3-6E4B-9CDD-8899CFC9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</a:t>
            </a:r>
            <a:r>
              <a:rPr lang="en-US" dirty="0" err="1"/>
              <a:t>Preperation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1BD2-78F9-234E-824B-91DDF927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NBAstatR</a:t>
            </a:r>
            <a:r>
              <a:rPr lang="en-US" dirty="0"/>
              <a:t>, a package in r with data pulled from </a:t>
            </a:r>
            <a:r>
              <a:rPr lang="en-US" dirty="0" err="1"/>
              <a:t>NBA.com</a:t>
            </a:r>
            <a:r>
              <a:rPr lang="en-US" dirty="0"/>
              <a:t>, basketball-</a:t>
            </a:r>
            <a:r>
              <a:rPr lang="en-US" dirty="0" err="1"/>
              <a:t>reference.com</a:t>
            </a:r>
            <a:r>
              <a:rPr lang="en-US" dirty="0"/>
              <a:t>, and other websites.</a:t>
            </a:r>
          </a:p>
          <a:p>
            <a:r>
              <a:rPr lang="en-US" dirty="0"/>
              <a:t>To create our data, we pull the stats of all players in the Hall of Fame, as well as approximately 350 randomly selected players in the history of the NBA.</a:t>
            </a:r>
          </a:p>
          <a:p>
            <a:r>
              <a:rPr lang="en-US" dirty="0"/>
              <a:t>Create dummy variable for the Hall of Fame: 1 if in </a:t>
            </a:r>
            <a:r>
              <a:rPr lang="en-US" dirty="0" err="1"/>
              <a:t>HoF</a:t>
            </a:r>
            <a:r>
              <a:rPr lang="en-US" dirty="0"/>
              <a:t>, 0 if not.</a:t>
            </a:r>
          </a:p>
          <a:p>
            <a:r>
              <a:rPr lang="en-US" dirty="0"/>
              <a:t>Remove players with NA values from data.</a:t>
            </a:r>
          </a:p>
          <a:p>
            <a:r>
              <a:rPr lang="en-US" dirty="0"/>
              <a:t>Create train and test sets, with about 90% of players in training set, ensuring certain players were in test 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67923-1E79-614C-AB6D-76D0C3D8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5244354"/>
            <a:ext cx="10642600" cy="12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F975-9D84-0C43-9EBF-2BF4652F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Logistic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43E-9D49-1B4A-A38B-F1D3B707D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binary response variable, we use logistic regression.</a:t>
            </a:r>
          </a:p>
          <a:p>
            <a:r>
              <a:rPr lang="en-US" dirty="0"/>
              <a:t>Fit model with Hall of Fame variable regressed against all other variables.</a:t>
            </a:r>
          </a:p>
          <a:p>
            <a:r>
              <a:rPr lang="en-US" dirty="0"/>
              <a:t>Assess multicollinearity with VIF and remove variables that lead to high collinearity (resulted in removal of minutes and offensive/defensive rebounds).</a:t>
            </a:r>
          </a:p>
          <a:p>
            <a:r>
              <a:rPr lang="en-US" dirty="0"/>
              <a:t>Use stepwise regression and partial ANOVA to find the best model.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7CF3-EB2F-CC4A-A5C6-033BFBCE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55" y="4571999"/>
            <a:ext cx="5294780" cy="1106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CF8AE-ABF9-D549-A025-E48554C1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4571999"/>
            <a:ext cx="5515909" cy="11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7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3623-7F28-C54F-A9F7-196406B6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F43E-55F3-D745-BDF9-6EF579DA3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model consists of total games played and the five most basic stats (points, assists, total rebounds, steals, and blocks).</a:t>
            </a:r>
          </a:p>
          <a:p>
            <a:r>
              <a:rPr lang="en-US" dirty="0"/>
              <a:t>Some players in the Hall of Fame (like Reggie Miller and Maurice Cheeks) have less than an 80% chance of getting in.</a:t>
            </a:r>
          </a:p>
          <a:p>
            <a:r>
              <a:rPr lang="en-US" dirty="0"/>
              <a:t>Model with Training set was about 93% 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A190A-4D0D-3044-9EF4-A02963FF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588" y="4206621"/>
            <a:ext cx="3731603" cy="2305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501D1-E10C-1541-BCE0-B8DEDDD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62" y="4206622"/>
            <a:ext cx="4229100" cy="2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BB467-D965-1043-A3C2-C8DA62CF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0E57E-30C2-6846-81B6-47304CB8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Fitting a tree model or random forest model</a:t>
            </a:r>
          </a:p>
          <a:p>
            <a:endParaRPr lang="en-US" dirty="0"/>
          </a:p>
          <a:p>
            <a:r>
              <a:rPr lang="en-US" dirty="0"/>
              <a:t>Comparing the accuracy of the different models.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600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{6BFE55EC-6017-5C49-BCEC-5A67E8D3B024}tf10001079</Template>
  <TotalTime>3093</TotalTime>
  <Words>313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Predicting NBA Hall of Fame Members</vt:lpstr>
      <vt:lpstr>Purpose of Model</vt:lpstr>
      <vt:lpstr>Dataset and Preperation</vt:lpstr>
      <vt:lpstr>Creating the Logistic Model</vt:lpstr>
      <vt:lpstr>Interesting Results</vt:lpstr>
      <vt:lpstr>Possible Further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NBA Hall of Fame Members</dc:title>
  <dc:creator>Joshua Miller</dc:creator>
  <cp:lastModifiedBy>Joshua Miller</cp:lastModifiedBy>
  <cp:revision>14</cp:revision>
  <dcterms:created xsi:type="dcterms:W3CDTF">2021-02-28T22:26:24Z</dcterms:created>
  <dcterms:modified xsi:type="dcterms:W3CDTF">2021-03-03T02:35:06Z</dcterms:modified>
</cp:coreProperties>
</file>